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1_9162B60E.xml" ContentType="application/vnd.ms-powerpoint.comments+xml"/>
  <Override PartName="/ppt/notesSlides/notesSlide2.xml" ContentType="application/vnd.openxmlformats-officedocument.presentationml.notesSlide+xml"/>
  <Override PartName="/ppt/comments/modernComment_102_61C82218.xml" ContentType="application/vnd.ms-powerpoint.comments+xml"/>
  <Override PartName="/ppt/notesSlides/notesSlide3.xml" ContentType="application/vnd.openxmlformats-officedocument.presentationml.notesSlide+xml"/>
  <Override PartName="/ppt/comments/modernComment_103_1C29331A.xml" ContentType="application/vnd.ms-powerpoint.comments+xml"/>
  <Override PartName="/ppt/notesSlides/notesSlide4.xml" ContentType="application/vnd.openxmlformats-officedocument.presentationml.notesSlide+xml"/>
  <Override PartName="/ppt/comments/modernComment_104_D2661257.xml" ContentType="application/vnd.ms-powerpoint.comments+xml"/>
  <Override PartName="/ppt/notesSlides/notesSlide5.xml" ContentType="application/vnd.openxmlformats-officedocument.presentationml.notesSlide+xml"/>
  <Override PartName="/ppt/comments/modernComment_105_F907F8A1.xml" ContentType="application/vnd.ms-powerpoint.comments+xml"/>
  <Override PartName="/ppt/notesSlides/notesSlide6.xml" ContentType="application/vnd.openxmlformats-officedocument.presentationml.notesSlide+xml"/>
  <Override PartName="/ppt/comments/modernComment_106_A349D710.xml" ContentType="application/vnd.ms-powerpoint.comments+xml"/>
  <Override PartName="/ppt/notesSlides/notesSlide7.xml" ContentType="application/vnd.openxmlformats-officedocument.presentationml.notesSlide+xml"/>
  <Override PartName="/ppt/comments/modernComment_107_F8E0A19B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658F803-A6A2-382A-29D9-655943716D7D}" name="穎萱 陳" initials="穎陳" userId="58123ce7d1eec4dd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408"/>
    <a:srgbClr val="0C4842"/>
    <a:srgbClr val="FEFA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modernComment_101_9162B6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E13B0B1-E807-4B5D-802F-0C2724DBC660}" authorId="{6658F803-A6A2-382A-29D9-655943716D7D}" created="2024-11-01T03:41:45.543">
    <pc:sldMkLst xmlns:pc="http://schemas.microsoft.com/office/powerpoint/2013/main/command">
      <pc:docMk/>
      <pc:sldMk cId="2439165454" sldId="257"/>
    </pc:sldMkLst>
    <p188:txBody>
      <a:bodyPr/>
      <a:lstStyle/>
      <a:p>
        <a:r>
          <a:rPr lang="zh-TW" altLang="en-US"/>
          <a:t>這個暑假，我來到地球圖書館打工，想觀察地球人是如何傳承和吸收知識的。每天的工作很簡單，就是幫忙找別人預約的書。地球圖書館為了讓書籍流通方便，設置了跨地區借書的服務，讀者只要預約，就能在附近的館藏借到書，讓我這個新手得每天爬上爬下地找書。</a:t>
        </a:r>
      </a:p>
    </p188:txBody>
  </p188:cm>
</p188:cmLst>
</file>

<file path=ppt/comments/modernComment_102_61C8221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B0A959C-A042-48C7-8665-764479A46266}" authorId="{6658F803-A6A2-382A-29D9-655943716D7D}" created="2024-11-01T03:41:58.244">
    <pc:sldMkLst xmlns:pc="http://schemas.microsoft.com/office/powerpoint/2013/main/command">
      <pc:docMk/>
      <pc:sldMk cId="1640505880" sldId="258"/>
    </pc:sldMkLst>
    <p188:txBody>
      <a:bodyPr/>
      <a:lstStyle/>
      <a:p>
        <a:r>
          <a:rPr lang="zh-TW" altLang="en-US"/>
          <a:t>但奇怪的是，系統明明顯示書就在架上，卻怎麼也找不到。有時候連著幾個書架都翻了，書車也找了，但書就像被黑洞吸走了一樣，完全消失無蹤。
</a:t>
        </a:r>
      </a:p>
    </p188:txBody>
  </p188:cm>
</p188:cmLst>
</file>

<file path=ppt/comments/modernComment_103_1C29331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D63F71E-9C62-428C-BF0A-5D9095642343}" authorId="{6658F803-A6A2-382A-29D9-655943716D7D}" created="2024-11-01T03:42:23.297">
    <pc:sldMkLst xmlns:pc="http://schemas.microsoft.com/office/powerpoint/2013/main/command">
      <pc:docMk/>
      <pc:sldMk cId="472462106" sldId="259"/>
    </pc:sldMkLst>
    <p188:txBody>
      <a:bodyPr/>
      <a:lstStyle/>
      <a:p>
        <a:r>
          <a:rPr lang="zh-TW" altLang="en-US"/>
          <a:t>遇到這樣的情況，我還是很認真地繼續尋找，甚至從旁邊的架子找起，一個個找過去。每天工作都不斷遇到這樣的難題，也只能把所有可能的角落都再翻找一遍。</a:t>
        </a:r>
      </a:p>
    </p188:txBody>
  </p188:cm>
</p188:cmLst>
</file>

<file path=ppt/comments/modernComment_104_D266125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C870FBE-1610-4370-A7B5-3FDCCD4EFBE2}" authorId="{6658F803-A6A2-382A-29D9-655943716D7D}" created="2024-11-01T03:42:37.814">
    <pc:sldMkLst xmlns:pc="http://schemas.microsoft.com/office/powerpoint/2013/main/command">
      <pc:docMk/>
      <pc:sldMk cId="3529904727" sldId="260"/>
    </pc:sldMkLst>
    <p188:txBody>
      <a:bodyPr/>
      <a:lstStyle/>
      <a:p>
        <a:r>
          <a:rPr lang="zh-TW" altLang="en-US"/>
          <a:t>有一天，當我在573號書櫃尋找時，竟意外發現了一本前一週預約的書！但它應該在673號的書櫃才對。這發現讓我對地球人的書架安排開始產生了些疑惑。</a:t>
        </a:r>
      </a:p>
    </p188:txBody>
  </p188:cm>
</p188:cmLst>
</file>

<file path=ppt/comments/modernComment_105_F907F8A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B16803-4903-40A5-B6EC-AEB9DC4AD91A}" authorId="{6658F803-A6A2-382A-29D9-655943716D7D}" created="2024-11-01T03:42:51.454">
    <pc:sldMkLst xmlns:pc="http://schemas.microsoft.com/office/powerpoint/2013/main/command">
      <pc:docMk/>
      <pc:sldMk cId="4178049185" sldId="261"/>
    </pc:sldMkLst>
    <p188:txBody>
      <a:bodyPr/>
      <a:lstStyle/>
      <a:p>
        <a:r>
          <a:rPr lang="zh-TW" altLang="en-US"/>
          <a:t>之後，我逐漸發現類似的情況並不少見，經常會在書架上看到放錯位置的書籍。找書的過程中，我也時不時會被這些錯位搞得頭大，還不得不研究放錯書的人是按照什麼“邏輯”放的，怎麼會隔這麼遠的位置也搞錯。</a:t>
        </a:r>
      </a:p>
    </p188:txBody>
  </p188:cm>
</p188:cmLst>
</file>

<file path=ppt/comments/modernComment_106_A349D71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44A5B2C-0924-4BDF-AB73-7FD88DF436F9}" authorId="{6658F803-A6A2-382A-29D9-655943716D7D}" created="2024-11-01T03:43:02.814">
    <pc:sldMkLst xmlns:pc="http://schemas.microsoft.com/office/powerpoint/2013/main/command">
      <pc:docMk/>
      <pc:sldMk cId="2739525392" sldId="262"/>
    </pc:sldMkLst>
    <p188:txBody>
      <a:bodyPr/>
      <a:lstStyle/>
      <a:p>
        <a:r>
          <a:rPr lang="zh-TW" altLang="en-US"/>
          <a:t>慢慢地，這也變成了一種奇妙的挑戰。我甚至開始默默地推測，“這個放錯書的人會不會其實是按照書名的首字母在放呢？還是他把數字顛倒了？”這成了一種工作中的“偵探遊戲”，讓找書變得不那麼枯燥。</a:t>
        </a:r>
      </a:p>
    </p188:txBody>
  </p188:cm>
</p188:cmLst>
</file>

<file path=ppt/comments/modernComment_107_F8E0A19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7A01ABA-C067-400C-A8C9-E1E42FB89207}" authorId="{6658F803-A6A2-382A-29D9-655943716D7D}" created="2024-11-01T03:43:15.583">
    <pc:sldMkLst xmlns:pc="http://schemas.microsoft.com/office/powerpoint/2013/main/command">
      <pc:docMk/>
      <pc:sldMk cId="4175471003" sldId="263"/>
    </pc:sldMkLst>
    <p188:txBody>
      <a:bodyPr/>
      <a:lstStyle/>
      <a:p>
        <a:r>
          <a:rPr lang="zh-TW" altLang="en-US"/>
          <a:t>所以，回到問題的開頭，如果有一天你找不到想借的書，不妨換個思路，試著去猜想一下那個放錯書的人到底是怎麼思考的。或許，這也是與地球人邏輯接軌的一種特殊“學習”吧！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62A0A-A036-461A-A07F-4220067222FC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EEBB6-CF6D-4D26-9A87-DE686F450E6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2035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https://pixabay.com/videos/dog-santa-claus-christmas-reading-138974/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EEBB6-CF6D-4D26-9A87-DE686F450E6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2590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https://www.istockphoto.com/en/video/black-hole-color-03-gm1362670187-434505440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EEBB6-CF6D-4D26-9A87-DE686F450E6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8119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https://pixabay.com/videos/books-panning-book-fictional-novel-27444/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EEBB6-CF6D-4D26-9A87-DE686F450E6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8564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https://pixabay.com/videos/man-suit-formal-confusion-decision-80702/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EEBB6-CF6D-4D26-9A87-DE686F450E6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135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https://pixabay.com/videos/idea-light-bulb-innovation-think-64865/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EEBB6-CF6D-4D26-9A87-DE686F450E6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488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https://pixabay.com/videos/board-light-bulb-chalk-success-18400/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EEBB6-CF6D-4D26-9A87-DE686F450E6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233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https://pixabay.com/videos/boy-reading-book-learning-child-57753/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EEBB6-CF6D-4D26-9A87-DE686F450E6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3552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2A2F82-994A-AB3E-F956-EF93E643A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3BC7F2B-DE4B-8E7A-0FD3-B7210CCB3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0E52B6-CA71-F68F-9E34-CD5B0373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42BAC-EA54-449E-AC26-F9491E1FD411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C862A7A-3CB3-88AC-375A-0D8EB6D80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3BD9FF-DDC9-5B90-F333-F607EF88A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CA854-3F1C-458D-8D43-4E1CF4B32B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8363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D537D0-58B7-49CD-F21F-48871CA4F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C86E0F9-E717-E45D-06BE-77E29282B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09BDEA-77F1-A7BB-5E7D-0A6E7FB74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42BAC-EA54-449E-AC26-F9491E1FD411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C53314C-CBCA-9076-F31C-E0C61DD8A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8A87C7-F54C-EC96-21A8-FCB6349B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CA854-3F1C-458D-8D43-4E1CF4B32B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7787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97C0D09-EB46-2FCF-1452-20D478488D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3F33340-CD24-A41B-126C-B529F4550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C3B22E-9EDE-6284-A1B3-1C276BA87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42BAC-EA54-449E-AC26-F9491E1FD411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E23FFB-E2C4-F1F9-29CA-39F120F0F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BA7DCF-E200-DF60-2E2C-9B04985B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CA854-3F1C-458D-8D43-4E1CF4B32B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949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63924A-4412-23EE-FBED-ADABF1A98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0B2DCE-2664-28E9-F4F4-A238BFFF5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2398255-37AE-48A0-562B-8A4DDDD94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42BAC-EA54-449E-AC26-F9491E1FD411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636F86-E0DA-B244-BD4D-844A86FAB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028A5FF-63E0-609A-3C5E-4EF60D8C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CA854-3F1C-458D-8D43-4E1CF4B32B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647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64A748-A4A6-286C-32DD-02C9BA365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CD995B-D6D7-F83D-91D0-E31E8E2E3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232871-D9E2-FCCC-63D6-539C0EAAA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42BAC-EA54-449E-AC26-F9491E1FD411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EF1F51-552E-D621-DB5D-D82076360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9A3E65-9881-E861-29E1-1EF1EAC2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CA854-3F1C-458D-8D43-4E1CF4B32B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080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AB4B01-88B1-12A3-6575-114C1010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7160F3-B4E4-A5F6-40A3-96EA57628B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3A16541-A079-A85B-FA6A-2B5C50274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7BC4C25-2F73-CEC4-9D78-9313413AB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42BAC-EA54-449E-AC26-F9491E1FD411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59C097C-CF2F-5654-2AE0-44E9C831D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B269CCD-9E15-2F64-B053-E680A2131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CA854-3F1C-458D-8D43-4E1CF4B32B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3760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D85FD0-A734-B2B7-D06B-1D644F727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EE7D5E-66BA-9C89-6ACF-DC945F176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FC6CA1A-A6FF-EA96-935F-590153C9DD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90C3B6C-09D0-EAD8-3F04-CE5C4D308A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D84CD43-A158-0D44-5B58-76193DA358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C6E08EE-1C38-522A-591E-1DD797BA9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42BAC-EA54-449E-AC26-F9491E1FD411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8F060DB-24B8-BB9C-7524-B61C8C705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851EE0F-4F1E-D7AC-CF23-6A0DAD4E7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CA854-3F1C-458D-8D43-4E1CF4B32B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0130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253B95-FECD-B114-ADB5-2FFB3B50C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000103B-DD4E-08E4-90B8-8F989AB8E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42BAC-EA54-449E-AC26-F9491E1FD411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F04DC0E-DAA2-DE1A-37FA-D28356AB8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DE3DDF6-AAC0-1BCC-EF3F-DCE3FBFBA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CA854-3F1C-458D-8D43-4E1CF4B32B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3320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E964996-093E-4005-37FC-8240E4B45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42BAC-EA54-449E-AC26-F9491E1FD411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6646FA5-0E8E-BF11-89F1-AA8F284B6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CC32C2-D945-C77E-E940-8EB2D60FA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CA854-3F1C-458D-8D43-4E1CF4B32B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7787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AD3E43-80F5-F786-F2C6-6CD95CE4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24A473-037B-71ED-765A-1B3FFD3E6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CCEC7B3-2CC2-D80D-7890-883BDCCD5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716031-7E5B-D490-2041-A21CFAD4D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42BAC-EA54-449E-AC26-F9491E1FD411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CF7663-49AC-58C8-52AD-A00291EE6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7AD2C96-2F09-B944-5681-B1C2DA80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CA854-3F1C-458D-8D43-4E1CF4B32B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8637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2851C-61DE-D9EF-2413-2CB022245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40B8B10-954C-0582-FA6E-EB1C7887B2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E9BADCB-BFBC-5953-A471-C31EB13D7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A6B9722-977D-7666-BDD9-3C2BCDEB2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42BAC-EA54-449E-AC26-F9491E1FD411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3B21E0-8182-1249-3252-23419B5B7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15EA4B3-233C-5514-C8A3-7D9A4200F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CA854-3F1C-458D-8D43-4E1CF4B32B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02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2">
              <a:lumMod val="90000"/>
              <a:lumOff val="1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B3216FD-B522-5D9A-4AC9-67E753170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E4FCE9-2388-219E-C944-82B768A56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0FB763-640B-B12A-C48E-4759376279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A42BAC-EA54-449E-AC26-F9491E1FD411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3E3450-DB75-A17C-DA52-3F14768B51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22A6FA-48C6-7C74-CF39-ACC9145B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CCA854-3F1C-458D-8D43-4E1CF4B32B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0623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microsoft.com/office/2018/10/relationships/comments" Target="../comments/modernComment_101_9162B60E.xml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microsoft.com/office/2018/10/relationships/comments" Target="../comments/modernComment_102_61C82218.xml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microsoft.com/office/2018/10/relationships/comments" Target="../comments/modernComment_103_1C29331A.xml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png"/><Relationship Id="rId5" Type="http://schemas.microsoft.com/office/2018/10/relationships/comments" Target="../comments/modernComment_104_D2661257.xml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0.png"/><Relationship Id="rId5" Type="http://schemas.microsoft.com/office/2018/10/relationships/comments" Target="../comments/modernComment_105_F907F8A1.xml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1.png"/><Relationship Id="rId5" Type="http://schemas.microsoft.com/office/2018/10/relationships/comments" Target="../comments/modernComment_106_A349D710.xml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2.png"/><Relationship Id="rId5" Type="http://schemas.microsoft.com/office/2018/10/relationships/comments" Target="../comments/modernComment_107_F8E0A19B.xml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C484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ブラックホールのイラスト">
            <a:extLst>
              <a:ext uri="{FF2B5EF4-FFF2-40B4-BE49-F238E27FC236}">
                <a16:creationId xmlns:a16="http://schemas.microsoft.com/office/drawing/2014/main" id="{6B116CC6-1285-C41B-7DC4-A26F7BC0A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3767"/>
            <a:ext cx="3352603" cy="296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937D791-EFB0-D7A3-AEEF-FC8B6F779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0603853">
            <a:off x="1278742" y="2202708"/>
            <a:ext cx="1876425" cy="1655762"/>
          </a:xfrm>
        </p:spPr>
        <p:txBody>
          <a:bodyPr>
            <a:normAutofit/>
          </a:bodyPr>
          <a:lstStyle/>
          <a:p>
            <a:r>
              <a:rPr lang="zh-TW" altLang="en-US" sz="8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職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497B987-15D6-6EB6-4AA5-C16845AFA756}"/>
              </a:ext>
            </a:extLst>
          </p:cNvPr>
          <p:cNvSpPr txBox="1"/>
          <p:nvPr/>
        </p:nvSpPr>
        <p:spPr>
          <a:xfrm rot="21121299">
            <a:off x="2441322" y="2076912"/>
            <a:ext cx="10428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場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509B34C-B166-53A7-7DA7-9F4E65EDDF0F}"/>
              </a:ext>
            </a:extLst>
          </p:cNvPr>
          <p:cNvSpPr txBox="1"/>
          <p:nvPr/>
        </p:nvSpPr>
        <p:spPr>
          <a:xfrm rot="20093180">
            <a:off x="3293749" y="2098622"/>
            <a:ext cx="70212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故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6A9B33-7256-F448-E511-AF00267546C9}"/>
              </a:ext>
            </a:extLst>
          </p:cNvPr>
          <p:cNvSpPr txBox="1"/>
          <p:nvPr/>
        </p:nvSpPr>
        <p:spPr>
          <a:xfrm rot="176160">
            <a:off x="4072117" y="1484540"/>
            <a:ext cx="77210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8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事</a:t>
            </a:r>
          </a:p>
        </p:txBody>
      </p:sp>
      <p:pic>
        <p:nvPicPr>
          <p:cNvPr id="1028" name="Picture 4" descr="本・冊子のイラスト（オレンジ）">
            <a:extLst>
              <a:ext uri="{FF2B5EF4-FFF2-40B4-BE49-F238E27FC236}">
                <a16:creationId xmlns:a16="http://schemas.microsoft.com/office/drawing/2014/main" id="{5496EA27-0768-75BA-E83A-7F3089F22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22686">
            <a:off x="3051489" y="1234771"/>
            <a:ext cx="602227" cy="6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本・冊子のイラスト（赤）">
            <a:extLst>
              <a:ext uri="{FF2B5EF4-FFF2-40B4-BE49-F238E27FC236}">
                <a16:creationId xmlns:a16="http://schemas.microsoft.com/office/drawing/2014/main" id="{AADF2111-8244-0226-6146-EB92B0710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97822">
            <a:off x="1854731" y="4133627"/>
            <a:ext cx="436549" cy="47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開いた本のイラスト">
            <a:extLst>
              <a:ext uri="{FF2B5EF4-FFF2-40B4-BE49-F238E27FC236}">
                <a16:creationId xmlns:a16="http://schemas.microsoft.com/office/drawing/2014/main" id="{55B911C9-6E13-1C92-7EC3-EBCA4117D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51483">
            <a:off x="5023991" y="2601533"/>
            <a:ext cx="1449657" cy="144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本・冊子のイラスト（緑）">
            <a:extLst>
              <a:ext uri="{FF2B5EF4-FFF2-40B4-BE49-F238E27FC236}">
                <a16:creationId xmlns:a16="http://schemas.microsoft.com/office/drawing/2014/main" id="{9A7BA112-36AE-EA4F-1AEE-6CD01B15C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58161">
            <a:off x="1648088" y="2324028"/>
            <a:ext cx="410664" cy="44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639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rgbClr val="FFC40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找書2">
            <a:hlinkClick r:id="" action="ppaction://media"/>
            <a:extLst>
              <a:ext uri="{FF2B5EF4-FFF2-40B4-BE49-F238E27FC236}">
                <a16:creationId xmlns:a16="http://schemas.microsoft.com/office/drawing/2014/main" id="{70F8C4E0-B115-B570-DD43-F75875FB0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1857383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508C17E-F981-2A7D-BAA9-A8141E7E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90" y="589060"/>
            <a:ext cx="3304592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solidFill>
                  <a:schemeClr val="bg1"/>
                </a:solidFill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1.</a:t>
            </a:r>
            <a:r>
              <a:rPr lang="zh-TW" altLang="en-US" sz="6000" b="1" dirty="0">
                <a:solidFill>
                  <a:schemeClr val="bg1"/>
                </a:solidFill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243916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5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黑洞">
            <a:hlinkClick r:id="" action="ppaction://media"/>
            <a:extLst>
              <a:ext uri="{FF2B5EF4-FFF2-40B4-BE49-F238E27FC236}">
                <a16:creationId xmlns:a16="http://schemas.microsoft.com/office/drawing/2014/main" id="{E29F9F01-9D5D-C7BC-F750-0935CA1ACA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1033"/>
            <a:ext cx="11907078" cy="686006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508C17E-F981-2A7D-BAA9-A8141E7E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992" y="570399"/>
            <a:ext cx="3304592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solidFill>
                  <a:schemeClr val="bg1"/>
                </a:solidFill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2.</a:t>
            </a:r>
            <a:r>
              <a:rPr lang="zh-TW" altLang="en-US" sz="6000" b="1" dirty="0">
                <a:solidFill>
                  <a:schemeClr val="bg1"/>
                </a:solidFill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64050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5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rgbClr val="FFC40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找書">
            <a:hlinkClick r:id="" action="ppaction://media"/>
            <a:extLst>
              <a:ext uri="{FF2B5EF4-FFF2-40B4-BE49-F238E27FC236}">
                <a16:creationId xmlns:a16="http://schemas.microsoft.com/office/drawing/2014/main" id="{23D9CF9D-8332-C8A5-CED0-6D8943E6AD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1917017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E6E7AA89-EAED-7C77-0B9B-E54DE56AB964}"/>
              </a:ext>
            </a:extLst>
          </p:cNvPr>
          <p:cNvSpPr txBox="1">
            <a:spLocks/>
          </p:cNvSpPr>
          <p:nvPr/>
        </p:nvSpPr>
        <p:spPr>
          <a:xfrm>
            <a:off x="408992" y="570399"/>
            <a:ext cx="3304592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3.</a:t>
            </a:r>
            <a:r>
              <a:rPr lang="zh-TW" altLang="en-US" sz="6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47246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5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疑惑">
            <a:hlinkClick r:id="" action="ppaction://media"/>
            <a:extLst>
              <a:ext uri="{FF2B5EF4-FFF2-40B4-BE49-F238E27FC236}">
                <a16:creationId xmlns:a16="http://schemas.microsoft.com/office/drawing/2014/main" id="{43CFA94F-2CE2-6F60-72E8-418A194841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1917017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16376F19-9C55-BD89-7B54-DCB3194E3EEC}"/>
              </a:ext>
            </a:extLst>
          </p:cNvPr>
          <p:cNvSpPr txBox="1">
            <a:spLocks/>
          </p:cNvSpPr>
          <p:nvPr/>
        </p:nvSpPr>
        <p:spPr>
          <a:xfrm>
            <a:off x="408992" y="570399"/>
            <a:ext cx="3304592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4.</a:t>
            </a:r>
            <a:r>
              <a:rPr lang="zh-TW" altLang="en-US" sz="6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3529904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5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rgbClr val="FFC40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思考">
            <a:hlinkClick r:id="" action="ppaction://media"/>
            <a:extLst>
              <a:ext uri="{FF2B5EF4-FFF2-40B4-BE49-F238E27FC236}">
                <a16:creationId xmlns:a16="http://schemas.microsoft.com/office/drawing/2014/main" id="{87B8DFC5-7A53-DE58-EB83-3DA4E03F6B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1907078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4923A9B6-865F-AF7D-8345-4C1C4DA7A989}"/>
              </a:ext>
            </a:extLst>
          </p:cNvPr>
          <p:cNvSpPr txBox="1">
            <a:spLocks/>
          </p:cNvSpPr>
          <p:nvPr/>
        </p:nvSpPr>
        <p:spPr>
          <a:xfrm>
            <a:off x="408992" y="570399"/>
            <a:ext cx="3304592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>
                <a:solidFill>
                  <a:schemeClr val="bg1"/>
                </a:solidFill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5.</a:t>
            </a:r>
            <a:r>
              <a:rPr lang="zh-TW" altLang="en-US" sz="6000" b="1" dirty="0">
                <a:solidFill>
                  <a:schemeClr val="bg1"/>
                </a:solidFill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417804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5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偵探3">
            <a:hlinkClick r:id="" action="ppaction://media"/>
            <a:extLst>
              <a:ext uri="{FF2B5EF4-FFF2-40B4-BE49-F238E27FC236}">
                <a16:creationId xmlns:a16="http://schemas.microsoft.com/office/drawing/2014/main" id="{C9394227-7C2E-A10C-6B9D-74FE24B52F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1907078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66C6293F-5347-11FD-5320-2C23894ED15E}"/>
              </a:ext>
            </a:extLst>
          </p:cNvPr>
          <p:cNvSpPr txBox="1">
            <a:spLocks/>
          </p:cNvSpPr>
          <p:nvPr/>
        </p:nvSpPr>
        <p:spPr>
          <a:xfrm>
            <a:off x="408992" y="570399"/>
            <a:ext cx="3304592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>
                <a:solidFill>
                  <a:schemeClr val="bg1"/>
                </a:solidFill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6.</a:t>
            </a:r>
            <a:r>
              <a:rPr lang="zh-TW" altLang="en-US" sz="6000" b="1" dirty="0">
                <a:solidFill>
                  <a:schemeClr val="bg1"/>
                </a:solidFill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73952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5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tVert">
          <a:fgClr>
            <a:srgbClr val="FFC40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學習">
            <a:hlinkClick r:id="" action="ppaction://media"/>
            <a:extLst>
              <a:ext uri="{FF2B5EF4-FFF2-40B4-BE49-F238E27FC236}">
                <a16:creationId xmlns:a16="http://schemas.microsoft.com/office/drawing/2014/main" id="{3F1B9C8D-4D10-A2F8-52FD-7731E8DFD8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1936896" cy="6858000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CFF8FA41-7F10-EBA8-47EA-FA1B8C7779D0}"/>
              </a:ext>
            </a:extLst>
          </p:cNvPr>
          <p:cNvSpPr txBox="1">
            <a:spLocks/>
          </p:cNvSpPr>
          <p:nvPr/>
        </p:nvSpPr>
        <p:spPr>
          <a:xfrm>
            <a:off x="408992" y="570399"/>
            <a:ext cx="3304592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6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7.</a:t>
            </a:r>
            <a:r>
              <a:rPr lang="zh-TW" altLang="en-US" sz="6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417547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5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4595793-9F03-4CBE-D97A-EFC0C3A5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8237" y="2766218"/>
            <a:ext cx="1000125" cy="1325563"/>
          </a:xfrm>
        </p:spPr>
        <p:txBody>
          <a:bodyPr>
            <a:normAutofit/>
          </a:bodyPr>
          <a:lstStyle/>
          <a:p>
            <a:r>
              <a:rPr lang="zh-TW" altLang="en-US" sz="8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50BCD7E-B962-4C7D-0D20-E1F40AD120DF}"/>
              </a:ext>
            </a:extLst>
          </p:cNvPr>
          <p:cNvSpPr txBox="1"/>
          <p:nvPr/>
        </p:nvSpPr>
        <p:spPr>
          <a:xfrm>
            <a:off x="2286000" y="2685018"/>
            <a:ext cx="1314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8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謝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C92874-B894-BAD1-97B1-5B6347C20512}"/>
              </a:ext>
            </a:extLst>
          </p:cNvPr>
          <p:cNvSpPr txBox="1"/>
          <p:nvPr/>
        </p:nvSpPr>
        <p:spPr>
          <a:xfrm>
            <a:off x="3362325" y="2967335"/>
            <a:ext cx="857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8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聆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74E3AB6-64FB-6C54-22F5-34916AFA988A}"/>
              </a:ext>
            </a:extLst>
          </p:cNvPr>
          <p:cNvSpPr txBox="1"/>
          <p:nvPr/>
        </p:nvSpPr>
        <p:spPr>
          <a:xfrm>
            <a:off x="4514850" y="2685018"/>
            <a:ext cx="752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TW" altLang="en-US" sz="8000" b="1" dirty="0">
                <a:latin typeface="cjkFonts 全瀨體" panose="02000600000000000000" pitchFamily="2" charset="-120"/>
                <a:ea typeface="cjkFonts 全瀨體" panose="02000600000000000000" pitchFamily="2" charset="-120"/>
                <a:cs typeface="cjkFonts 全瀨體" panose="02000600000000000000" pitchFamily="2" charset="-120"/>
              </a:rPr>
              <a:t>聽</a:t>
            </a:r>
          </a:p>
        </p:txBody>
      </p:sp>
    </p:spTree>
    <p:extLst>
      <p:ext uri="{BB962C8B-B14F-4D97-AF65-F5344CB8AC3E}">
        <p14:creationId xmlns:p14="http://schemas.microsoft.com/office/powerpoint/2010/main" val="522457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109</Words>
  <Application>Microsoft Office PowerPoint</Application>
  <PresentationFormat>寬螢幕</PresentationFormat>
  <Paragraphs>29</Paragraphs>
  <Slides>9</Slides>
  <Notes>7</Notes>
  <HiddenSlides>0</HiddenSlides>
  <MMClips>7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cjkFonts 全瀨體</vt:lpstr>
      <vt:lpstr>Aptos</vt:lpstr>
      <vt:lpstr>Aptos Display</vt:lpstr>
      <vt:lpstr>Arial</vt:lpstr>
      <vt:lpstr>Office 佈景主題</vt:lpstr>
      <vt:lpstr>職</vt:lpstr>
      <vt:lpstr>1.目標</vt:lpstr>
      <vt:lpstr>2.阻礙</vt:lpstr>
      <vt:lpstr>PowerPoint 簡報</vt:lpstr>
      <vt:lpstr>PowerPoint 簡報</vt:lpstr>
      <vt:lpstr>PowerPoint 簡報</vt:lpstr>
      <vt:lpstr>PowerPoint 簡報</vt:lpstr>
      <vt:lpstr>PowerPoint 簡報</vt:lpstr>
      <vt:lpstr>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穎萱 陳</dc:creator>
  <cp:lastModifiedBy>穎萱 陳</cp:lastModifiedBy>
  <cp:revision>15</cp:revision>
  <dcterms:created xsi:type="dcterms:W3CDTF">2024-10-21T01:55:47Z</dcterms:created>
  <dcterms:modified xsi:type="dcterms:W3CDTF">2024-11-01T09:45:05Z</dcterms:modified>
</cp:coreProperties>
</file>